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4" r:id="rId7"/>
    <p:sldId id="265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7" r:id="rId18"/>
    <p:sldId id="278" r:id="rId19"/>
    <p:sldId id="279" r:id="rId20"/>
    <p:sldId id="281" r:id="rId21"/>
    <p:sldId id="282" r:id="rId22"/>
    <p:sldId id="280" r:id="rId23"/>
    <p:sldId id="283" r:id="rId24"/>
    <p:sldId id="284" r:id="rId25"/>
    <p:sldId id="285" r:id="rId26"/>
  </p:sldIdLst>
  <p:sldSz cx="9144000" cy="6858000" type="screen4x3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1291" y="-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HK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162752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HK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02C81666-3DBA-44D3-A185-B9A85AAC6B7F}" type="datetimeFigureOut">
              <a:rPr lang="zh-HK" altLang="en-US" smtClean="0"/>
              <a:t>7/9/2013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E6FF0640-B4FA-434C-8041-2F51E35DDC55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0292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iPod</a:t>
            </a:r>
            <a:endParaRPr lang="zh-HK" altLang="en-US" sz="7200" dirty="0">
              <a:latin typeface="Calibr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9" r="13529" b="12463"/>
          <a:stretch/>
        </p:blipFill>
        <p:spPr>
          <a:xfrm>
            <a:off x="1792941" y="547370"/>
            <a:ext cx="5558118" cy="469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40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412" y="50292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1000 songs</a:t>
            </a:r>
            <a:endParaRPr lang="zh-HK" altLang="en-US" sz="7200" dirty="0">
              <a:latin typeface="Calibri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066800"/>
            <a:ext cx="33528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46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41910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Ultra-thin hard drive</a:t>
            </a:r>
            <a:endParaRPr lang="zh-HK" altLang="en-US" sz="7200" dirty="0">
              <a:latin typeface="Calibri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555416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4000" dirty="0" smtClean="0">
                <a:latin typeface="Calibri" pitchFamily="34" charset="0"/>
              </a:rPr>
              <a:t>1.8 inch drive is 0.20 inches thick</a:t>
            </a:r>
            <a:endParaRPr lang="zh-HK" altLang="en-US" sz="4000" dirty="0">
              <a:latin typeface="Calibr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81000"/>
            <a:ext cx="3352800" cy="33527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06" y="1447800"/>
            <a:ext cx="3612776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46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9624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5 Gigabytes</a:t>
            </a:r>
            <a:endParaRPr lang="zh-HK" altLang="en-US" sz="7200" dirty="0">
              <a:latin typeface="Calibri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532556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4000" dirty="0" smtClean="0">
                <a:latin typeface="Calibri" pitchFamily="34" charset="0"/>
              </a:rPr>
              <a:t>1000 songs at 160K bit rate</a:t>
            </a:r>
            <a:endParaRPr lang="zh-HK" altLang="en-US" sz="4000" dirty="0">
              <a:latin typeface="Calibr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929" y="1143000"/>
            <a:ext cx="3810000" cy="273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27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41148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20 minutes</a:t>
            </a:r>
            <a:endParaRPr lang="zh-HK" altLang="en-US" sz="7200" dirty="0">
              <a:latin typeface="Calibri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547796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4000" dirty="0" smtClean="0">
                <a:latin typeface="Calibri" pitchFamily="34" charset="0"/>
              </a:rPr>
              <a:t>Skip protection</a:t>
            </a:r>
            <a:endParaRPr lang="zh-HK" altLang="en-US" sz="4000" dirty="0">
              <a:latin typeface="Calibri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675"/>
          <a:stretch/>
        </p:blipFill>
        <p:spPr>
          <a:xfrm>
            <a:off x="1905000" y="819150"/>
            <a:ext cx="5334000" cy="305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27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4290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FireWire</a:t>
            </a:r>
            <a:endParaRPr lang="zh-HK" altLang="en-US" sz="7200" dirty="0">
              <a:latin typeface="Calibri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479216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4000" dirty="0" smtClean="0">
                <a:latin typeface="Calibri" pitchFamily="34" charset="0"/>
              </a:rPr>
              <a:t>First and only music player with FireWire</a:t>
            </a:r>
            <a:endParaRPr lang="zh-HK" altLang="en-US" sz="4000" dirty="0">
              <a:latin typeface="Calibr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33" r="27888" b="3750"/>
          <a:stretch/>
        </p:blipFill>
        <p:spPr>
          <a:xfrm rot="5400000">
            <a:off x="1295690" y="-508137"/>
            <a:ext cx="2641446" cy="523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27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4290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8000" dirty="0" smtClean="0">
                <a:latin typeface="Calibri" pitchFamily="34" charset="0"/>
              </a:rPr>
              <a:t>Fast</a:t>
            </a:r>
            <a:endParaRPr lang="zh-HK" altLang="en-US" sz="8000" dirty="0">
              <a:latin typeface="Calibri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479216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4000" dirty="0" smtClean="0">
                <a:latin typeface="Calibri" pitchFamily="34" charset="0"/>
              </a:rPr>
              <a:t>Download an entire CD </a:t>
            </a:r>
            <a:endParaRPr lang="en-US" altLang="zh-HK" sz="4000" dirty="0" smtClean="0">
              <a:latin typeface="Calibri" pitchFamily="34" charset="0"/>
            </a:endParaRPr>
          </a:p>
          <a:p>
            <a:pPr algn="ctr"/>
            <a:r>
              <a:rPr lang="en-US" altLang="zh-HK" sz="4000" dirty="0" smtClean="0">
                <a:latin typeface="Calibri" pitchFamily="34" charset="0"/>
              </a:rPr>
              <a:t>in </a:t>
            </a:r>
            <a:r>
              <a:rPr lang="en-US" altLang="zh-HK" sz="4000" dirty="0" smtClean="0">
                <a:latin typeface="Calibri" pitchFamily="34" charset="0"/>
              </a:rPr>
              <a:t>under 10 seconds</a:t>
            </a:r>
            <a:endParaRPr lang="zh-HK" altLang="en-US" sz="4000" dirty="0">
              <a:latin typeface="Calibr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33" r="27888" b="3750"/>
          <a:stretch/>
        </p:blipFill>
        <p:spPr>
          <a:xfrm rot="5400000">
            <a:off x="1295690" y="-508137"/>
            <a:ext cx="2641446" cy="523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63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759276"/>
              </p:ext>
            </p:extLst>
          </p:nvPr>
        </p:nvGraphicFramePr>
        <p:xfrm>
          <a:off x="1371600" y="2133600"/>
          <a:ext cx="6096000" cy="3017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HK" altLang="en-US" sz="3600" dirty="0">
                        <a:latin typeface="Calibri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K" sz="3600" dirty="0" smtClean="0">
                          <a:latin typeface="Calibri" pitchFamily="34" charset="0"/>
                        </a:rPr>
                        <a:t>FireWire</a:t>
                      </a:r>
                      <a:endParaRPr lang="zh-HK" altLang="en-US" sz="3600" dirty="0">
                        <a:latin typeface="Calibri" pitchFamily="34" charset="0"/>
                      </a:endParaRPr>
                    </a:p>
                  </a:txBody>
                  <a:tcPr>
                    <a:lnL>
                      <a:noFill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K" sz="3600" dirty="0" smtClean="0">
                          <a:latin typeface="Calibri" pitchFamily="34" charset="0"/>
                        </a:rPr>
                        <a:t>USB</a:t>
                      </a:r>
                      <a:endParaRPr lang="zh-HK" altLang="en-US" sz="3600" dirty="0">
                        <a:latin typeface="Calibri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HK" sz="3600" dirty="0" smtClean="0">
                          <a:latin typeface="Calibri" pitchFamily="34" charset="0"/>
                        </a:rPr>
                        <a:t>CD</a:t>
                      </a:r>
                      <a:endParaRPr lang="zh-HK" altLang="en-US" sz="3600" dirty="0">
                        <a:latin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K" sz="3600" dirty="0" smtClean="0">
                          <a:latin typeface="Calibri" pitchFamily="34" charset="0"/>
                        </a:rPr>
                        <a:t>10 seconds</a:t>
                      </a:r>
                      <a:endParaRPr lang="zh-HK" altLang="en-US" sz="3600" dirty="0">
                        <a:latin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K" sz="3600" dirty="0" smtClean="0">
                          <a:latin typeface="Calibri" pitchFamily="34" charset="0"/>
                        </a:rPr>
                        <a:t>5 </a:t>
                      </a:r>
                      <a:endParaRPr lang="en-US" altLang="zh-HK" sz="3600" dirty="0" smtClean="0">
                        <a:latin typeface="Calibri" pitchFamily="34" charset="0"/>
                      </a:endParaRPr>
                    </a:p>
                    <a:p>
                      <a:pPr algn="ctr"/>
                      <a:r>
                        <a:rPr lang="en-US" altLang="zh-HK" sz="3600" dirty="0" smtClean="0">
                          <a:latin typeface="Calibri" pitchFamily="34" charset="0"/>
                        </a:rPr>
                        <a:t>minutes</a:t>
                      </a:r>
                      <a:endParaRPr lang="zh-HK" altLang="en-US" sz="3600" dirty="0">
                        <a:latin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HK" sz="3600" dirty="0" smtClean="0">
                          <a:latin typeface="Calibri" pitchFamily="34" charset="0"/>
                        </a:rPr>
                        <a:t>1000 Songs</a:t>
                      </a:r>
                      <a:endParaRPr lang="zh-HK" altLang="en-US" sz="3600" dirty="0">
                        <a:latin typeface="Calibri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K" sz="3600" dirty="0" smtClean="0">
                          <a:latin typeface="Calibri" pitchFamily="34" charset="0"/>
                        </a:rPr>
                        <a:t>10 minutes</a:t>
                      </a:r>
                      <a:endParaRPr lang="zh-HK" altLang="en-US" sz="3600" dirty="0">
                        <a:latin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K" sz="3600" dirty="0" smtClean="0">
                          <a:latin typeface="Calibri" pitchFamily="34" charset="0"/>
                        </a:rPr>
                        <a:t>5 </a:t>
                      </a:r>
                      <a:endParaRPr lang="en-US" altLang="zh-HK" sz="3600" dirty="0" smtClean="0">
                        <a:latin typeface="Calibri" pitchFamily="34" charset="0"/>
                      </a:endParaRPr>
                    </a:p>
                    <a:p>
                      <a:pPr algn="ctr"/>
                      <a:r>
                        <a:rPr lang="en-US" altLang="zh-HK" sz="3600" dirty="0" smtClean="0">
                          <a:latin typeface="Calibri" pitchFamily="34" charset="0"/>
                        </a:rPr>
                        <a:t>hours</a:t>
                      </a:r>
                      <a:endParaRPr lang="zh-HK" altLang="en-US" sz="3600" dirty="0">
                        <a:latin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52000">
                          <a:srgbClr val="0070C0"/>
                        </a:gs>
                        <a:gs pos="100000">
                          <a:srgbClr val="00B0F0"/>
                        </a:gs>
                      </a:gsLst>
                      <a:lin ang="16200000" scaled="1"/>
                      <a:tileRect/>
                    </a:gradFill>
                  </a:tcPr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33" r="27888" b="3750"/>
          <a:stretch/>
        </p:blipFill>
        <p:spPr>
          <a:xfrm rot="5400000">
            <a:off x="1295690" y="-1295690"/>
            <a:ext cx="2641446" cy="52328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5540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4000" dirty="0" smtClean="0">
                <a:latin typeface="Calibri" pitchFamily="34" charset="0"/>
              </a:rPr>
              <a:t>Music download speed</a:t>
            </a:r>
            <a:endParaRPr lang="zh-HK" altLang="en-US" sz="40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53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4290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30 times faster</a:t>
            </a:r>
            <a:endParaRPr lang="zh-HK" altLang="en-US" sz="7200" dirty="0">
              <a:latin typeface="Calibri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479216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4000" dirty="0">
                <a:latin typeface="Calibri" pitchFamily="34" charset="0"/>
              </a:rPr>
              <a:t>t</a:t>
            </a:r>
            <a:r>
              <a:rPr lang="en-US" altLang="zh-HK" sz="4000" dirty="0" smtClean="0">
                <a:latin typeface="Calibri" pitchFamily="34" charset="0"/>
              </a:rPr>
              <a:t>han every other MP3 player</a:t>
            </a:r>
            <a:endParaRPr lang="zh-HK" altLang="en-US" sz="4000" dirty="0">
              <a:latin typeface="Calibr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33" r="27888" b="3750"/>
          <a:stretch/>
        </p:blipFill>
        <p:spPr>
          <a:xfrm rot="5400000">
            <a:off x="1295690" y="-508137"/>
            <a:ext cx="2641446" cy="523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40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4290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10 hours</a:t>
            </a:r>
            <a:endParaRPr lang="zh-HK" altLang="en-US" sz="7200" dirty="0">
              <a:latin typeface="Calibri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479216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4000" dirty="0" smtClean="0">
                <a:latin typeface="Calibri" pitchFamily="34" charset="0"/>
              </a:rPr>
              <a:t>Continuous music playback</a:t>
            </a:r>
            <a:endParaRPr lang="zh-HK" altLang="en-US" sz="4000" dirty="0">
              <a:latin typeface="Calibr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900" y="1015946"/>
            <a:ext cx="3886200" cy="2184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4290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8000" dirty="0" smtClean="0">
                <a:latin typeface="Calibri" pitchFamily="34" charset="0"/>
              </a:rPr>
              <a:t>10 hours</a:t>
            </a:r>
            <a:endParaRPr lang="zh-HK" altLang="en-US" sz="8000" dirty="0">
              <a:latin typeface="Calibri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479216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4000" dirty="0" smtClean="0">
                <a:latin typeface="Calibri" pitchFamily="34" charset="0"/>
              </a:rPr>
              <a:t>Rechargeable lithium-polymer battery</a:t>
            </a:r>
            <a:endParaRPr lang="zh-HK" altLang="en-US" sz="4000" dirty="0">
              <a:latin typeface="Calibr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43000"/>
            <a:ext cx="3886200" cy="218445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0186" y="1066800"/>
            <a:ext cx="2330828" cy="233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50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9100" y="5029200"/>
            <a:ext cx="830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MP3 music player</a:t>
            </a:r>
            <a:endParaRPr lang="zh-HK" altLang="en-US" sz="7200" dirty="0">
              <a:latin typeface="Calibri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1143000"/>
            <a:ext cx="2590800" cy="325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015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4290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8000" dirty="0" smtClean="0">
                <a:latin typeface="Calibri" pitchFamily="34" charset="0"/>
              </a:rPr>
              <a:t>One </a:t>
            </a:r>
            <a:r>
              <a:rPr lang="en-US" altLang="zh-HK" sz="8000" dirty="0" smtClean="0">
                <a:latin typeface="Calibri" pitchFamily="34" charset="0"/>
              </a:rPr>
              <a:t>hour</a:t>
            </a:r>
            <a:endParaRPr lang="zh-HK" altLang="en-US" sz="8000" dirty="0">
              <a:latin typeface="Calibri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479216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3600" dirty="0" smtClean="0">
                <a:latin typeface="Calibri" pitchFamily="34" charset="0"/>
              </a:rPr>
              <a:t>Fast charge to 80% of capacity</a:t>
            </a:r>
            <a:endParaRPr lang="zh-HK" altLang="en-US" sz="3600" dirty="0">
              <a:latin typeface="Calibr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93773"/>
            <a:ext cx="3886200" cy="21844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838200"/>
            <a:ext cx="28956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90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4290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Charges over FireWire</a:t>
            </a:r>
            <a:endParaRPr lang="zh-HK" altLang="en-US" sz="7200" dirty="0">
              <a:latin typeface="Calibri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479216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3600" dirty="0" smtClean="0">
                <a:latin typeface="Calibri" pitchFamily="34" charset="0"/>
              </a:rPr>
              <a:t>Recharges whenever it’s connected</a:t>
            </a:r>
            <a:endParaRPr lang="zh-HK" altLang="en-US" sz="3600" dirty="0">
              <a:latin typeface="Calibr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132222"/>
            <a:ext cx="3886200" cy="21844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33" r="27888" b="3750"/>
          <a:stretch/>
        </p:blipFill>
        <p:spPr>
          <a:xfrm rot="5400000">
            <a:off x="986196" y="233004"/>
            <a:ext cx="2010500" cy="398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28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609600"/>
            <a:ext cx="3733800" cy="3733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41148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Charger</a:t>
            </a:r>
            <a:endParaRPr lang="zh-HK" altLang="en-US" sz="72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58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17936" y="838200"/>
            <a:ext cx="3315864" cy="3751057"/>
            <a:chOff x="417936" y="1106431"/>
            <a:chExt cx="3315864" cy="375105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33882" y="1691206"/>
              <a:ext cx="1999918" cy="3166282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1905000" y="1106431"/>
              <a:ext cx="1676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sz="3200" dirty="0" smtClean="0">
                  <a:latin typeface="Calibri" pitchFamily="34" charset="0"/>
                </a:rPr>
                <a:t>2.1”</a:t>
              </a:r>
              <a:endParaRPr lang="zh-HK" altLang="en-US" sz="3200" dirty="0">
                <a:latin typeface="Calibri" pitchFamily="34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17936" y="2842135"/>
              <a:ext cx="1676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sz="3200" dirty="0" smtClean="0">
                  <a:latin typeface="Calibri" pitchFamily="34" charset="0"/>
                </a:rPr>
                <a:t>4.0”</a:t>
              </a:r>
              <a:endParaRPr lang="zh-HK" altLang="en-US" sz="3200" dirty="0">
                <a:latin typeface="Calibri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 rot="2212414">
              <a:off x="541176" y="1206475"/>
              <a:ext cx="1676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sz="3200" dirty="0" smtClean="0">
                  <a:latin typeface="Calibri" pitchFamily="34" charset="0"/>
                </a:rPr>
                <a:t>0.78”</a:t>
              </a:r>
              <a:endParaRPr lang="zh-HK" altLang="en-US" sz="3200" dirty="0">
                <a:latin typeface="Calibri" pitchFamily="34" charset="0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0" y="50292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iPod Size</a:t>
            </a:r>
            <a:endParaRPr lang="zh-HK" altLang="en-US" sz="7200" dirty="0">
              <a:latin typeface="Calibr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417"/>
          <a:stretch/>
        </p:blipFill>
        <p:spPr>
          <a:xfrm>
            <a:off x="4267200" y="1219200"/>
            <a:ext cx="5042800" cy="303903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9421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67200" y="2397184"/>
            <a:ext cx="457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5400" dirty="0" smtClean="0">
                <a:latin typeface="Calibri" pitchFamily="34" charset="0"/>
              </a:rPr>
              <a:t>iPod Weight:</a:t>
            </a:r>
          </a:p>
          <a:p>
            <a:pPr algn="ctr"/>
            <a:r>
              <a:rPr lang="en-US" altLang="zh-HK" sz="5400" dirty="0" smtClean="0">
                <a:latin typeface="Calibri" pitchFamily="34" charset="0"/>
              </a:rPr>
              <a:t>6.5 </a:t>
            </a:r>
            <a:r>
              <a:rPr lang="en-US" altLang="zh-HK" sz="5400" dirty="0" err="1" smtClean="0">
                <a:latin typeface="Calibri" pitchFamily="34" charset="0"/>
              </a:rPr>
              <a:t>oz</a:t>
            </a:r>
            <a:endParaRPr lang="zh-HK" altLang="en-US" sz="5400" dirty="0">
              <a:latin typeface="Calibri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3895" y="5181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4000" dirty="0" smtClean="0">
                <a:latin typeface="Calibri" pitchFamily="34" charset="0"/>
              </a:rPr>
              <a:t>Lighter than most cell phones</a:t>
            </a:r>
            <a:endParaRPr lang="zh-HK" altLang="en-US" sz="4000" dirty="0">
              <a:latin typeface="Calibr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501942"/>
            <a:ext cx="5034054" cy="354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63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74"/>
          <a:stretch/>
        </p:blipFill>
        <p:spPr>
          <a:xfrm>
            <a:off x="304800" y="860455"/>
            <a:ext cx="8534400" cy="4570296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5969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9100" y="5029200"/>
            <a:ext cx="830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CD quality music</a:t>
            </a:r>
            <a:endParaRPr lang="zh-HK" altLang="en-US" sz="7200" dirty="0">
              <a:latin typeface="Calibri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1371600"/>
            <a:ext cx="28956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29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9100" y="920621"/>
            <a:ext cx="83058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8000" dirty="0" smtClean="0">
                <a:latin typeface="Calibri" pitchFamily="34" charset="0"/>
              </a:rPr>
              <a:t>MP3</a:t>
            </a:r>
          </a:p>
          <a:p>
            <a:pPr algn="ctr"/>
            <a:r>
              <a:rPr lang="en-US" altLang="zh-HK" sz="8000" dirty="0" smtClean="0">
                <a:latin typeface="Calibri" pitchFamily="34" charset="0"/>
              </a:rPr>
              <a:t>MP3 </a:t>
            </a:r>
            <a:r>
              <a:rPr lang="en-US" altLang="zh-HK" sz="4800" dirty="0" smtClean="0">
                <a:latin typeface="Calibri" pitchFamily="34" charset="0"/>
              </a:rPr>
              <a:t>VBR</a:t>
            </a:r>
          </a:p>
          <a:p>
            <a:pPr algn="ctr"/>
            <a:r>
              <a:rPr lang="en-US" altLang="zh-HK" sz="8000" dirty="0" smtClean="0">
                <a:latin typeface="Calibri" pitchFamily="34" charset="0"/>
              </a:rPr>
              <a:t>WAV</a:t>
            </a:r>
          </a:p>
          <a:p>
            <a:pPr algn="ctr"/>
            <a:r>
              <a:rPr lang="en-US" altLang="zh-HK" sz="8000" dirty="0" smtClean="0">
                <a:latin typeface="Calibri" pitchFamily="34" charset="0"/>
              </a:rPr>
              <a:t>AIFF</a:t>
            </a:r>
            <a:endParaRPr lang="zh-HK" altLang="en-US" sz="80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706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0135" y="5029200"/>
            <a:ext cx="830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1000 songs</a:t>
            </a:r>
            <a:endParaRPr lang="zh-HK" altLang="en-US" sz="7200" dirty="0">
              <a:latin typeface="Calibri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635" y="1066800"/>
            <a:ext cx="33528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4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4461808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Entire music library</a:t>
            </a:r>
            <a:r>
              <a:rPr lang="en-US" altLang="zh-HK" sz="6600" dirty="0" smtClean="0">
                <a:latin typeface="Calibri" pitchFamily="34" charset="0"/>
              </a:rPr>
              <a:t/>
            </a:r>
            <a:br>
              <a:rPr lang="en-US" altLang="zh-HK" sz="6600" dirty="0" smtClean="0">
                <a:latin typeface="Calibri" pitchFamily="34" charset="0"/>
              </a:rPr>
            </a:br>
            <a:r>
              <a:rPr lang="en-US" altLang="zh-HK" sz="4800" dirty="0" smtClean="0">
                <a:latin typeface="Calibri" pitchFamily="34" charset="0"/>
              </a:rPr>
              <a:t>fits </a:t>
            </a:r>
            <a:r>
              <a:rPr lang="en-US" altLang="zh-HK" sz="4800" dirty="0" smtClean="0">
                <a:latin typeface="Calibri" pitchFamily="34" charset="0"/>
              </a:rPr>
              <a:t>in your pocket</a:t>
            </a:r>
            <a:endParaRPr lang="zh-HK" altLang="en-US" sz="6600" dirty="0">
              <a:latin typeface="Calibr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1752600"/>
            <a:ext cx="2356332" cy="195262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262" y="691448"/>
            <a:ext cx="2987138" cy="366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49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90800" y="2418801"/>
            <a:ext cx="3962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8000" dirty="0" smtClean="0">
                <a:latin typeface="Calibri" pitchFamily="34" charset="0"/>
              </a:rPr>
              <a:t>iPod</a:t>
            </a:r>
            <a:endParaRPr lang="zh-HK" altLang="en-US" sz="80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14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541455"/>
            <a:ext cx="9144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8000" dirty="0" smtClean="0">
                <a:latin typeface="Calibri" pitchFamily="34" charset="0"/>
              </a:rPr>
              <a:t>Three major</a:t>
            </a:r>
          </a:p>
          <a:p>
            <a:pPr algn="ctr"/>
            <a:r>
              <a:rPr lang="en-US" altLang="zh-HK" sz="8000" dirty="0" smtClean="0">
                <a:latin typeface="Calibri" pitchFamily="34" charset="0"/>
              </a:rPr>
              <a:t>breakthroughs</a:t>
            </a:r>
            <a:endParaRPr lang="zh-HK" altLang="en-US" sz="8000" dirty="0">
              <a:latin typeface="Calibri" pitchFamily="34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3657600" y="1371600"/>
            <a:ext cx="1828800" cy="182880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8000" dirty="0" smtClean="0">
                <a:latin typeface="Calibri" pitchFamily="34" charset="0"/>
              </a:rPr>
              <a:t>2</a:t>
            </a:r>
            <a:endParaRPr lang="zh-HK" altLang="en-US" dirty="0">
              <a:latin typeface="Calibri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6172200" y="1371600"/>
            <a:ext cx="1828800" cy="182880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8000" dirty="0">
                <a:latin typeface="Calibri" pitchFamily="34" charset="0"/>
              </a:rPr>
              <a:t>3</a:t>
            </a:r>
            <a:endParaRPr lang="zh-HK" altLang="en-US" dirty="0">
              <a:latin typeface="Calibri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143000" y="1371600"/>
            <a:ext cx="1828800" cy="182880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8000" dirty="0" smtClean="0">
                <a:latin typeface="Calibri" pitchFamily="34" charset="0"/>
              </a:rPr>
              <a:t>1</a:t>
            </a:r>
            <a:endParaRPr lang="zh-HK" alt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05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0292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7200" dirty="0" smtClean="0">
                <a:latin typeface="Calibri" pitchFamily="34" charset="0"/>
              </a:rPr>
              <a:t>Ultra-portable</a:t>
            </a:r>
            <a:endParaRPr lang="zh-HK" altLang="en-US" sz="7200" dirty="0">
              <a:latin typeface="Calibri" pitchFamily="34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2057400" y="1905000"/>
            <a:ext cx="1828800" cy="182880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8000" dirty="0" smtClean="0">
                <a:latin typeface="Calibri" pitchFamily="34" charset="0"/>
              </a:rPr>
              <a:t>1</a:t>
            </a:r>
            <a:endParaRPr lang="zh-HK" altLang="en-US" dirty="0">
              <a:latin typeface="Calibr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1144052"/>
            <a:ext cx="4758384" cy="335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90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366</TotalTime>
  <Words>136</Words>
  <Application>Microsoft Office PowerPoint</Application>
  <PresentationFormat>On-screen Show (4:3)</PresentationFormat>
  <Paragraphs>58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Horizon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DOTA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</dc:creator>
  <cp:lastModifiedBy>Henry</cp:lastModifiedBy>
  <cp:revision>25</cp:revision>
  <dcterms:created xsi:type="dcterms:W3CDTF">2013-09-06T16:22:09Z</dcterms:created>
  <dcterms:modified xsi:type="dcterms:W3CDTF">2013-09-07T07:42:45Z</dcterms:modified>
</cp:coreProperties>
</file>

<file path=docProps/thumbnail.jpeg>
</file>